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2" r:id="rId2"/>
  </p:sldMasterIdLst>
  <p:notesMasterIdLst>
    <p:notesMasterId r:id="rId5"/>
  </p:notesMasterIdLst>
  <p:sldIdLst>
    <p:sldId id="256" r:id="rId3"/>
    <p:sldId id="257" r:id="rId4"/>
  </p:sldIdLst>
  <p:sldSz cx="15119350" cy="10691813"/>
  <p:notesSz cx="10234613" cy="146621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4994" autoAdjust="0"/>
    <p:restoredTop sz="94737" autoAdjust="0"/>
  </p:normalViewPr>
  <p:slideViewPr>
    <p:cSldViewPr snapToGrid="0">
      <p:cViewPr>
        <p:scale>
          <a:sx n="66" d="100"/>
          <a:sy n="66" d="100"/>
        </p:scale>
        <p:origin x="360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3990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434998" cy="735654"/>
          </a:xfrm>
          <a:prstGeom prst="rect">
            <a:avLst/>
          </a:prstGeom>
        </p:spPr>
        <p:txBody>
          <a:bodyPr vert="horz" lIns="142263" tIns="71131" rIns="142263" bIns="71131" rtlCol="0"/>
          <a:lstStyle>
            <a:lvl1pPr algn="l">
              <a:defRPr sz="19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797247" y="0"/>
            <a:ext cx="4434998" cy="735654"/>
          </a:xfrm>
          <a:prstGeom prst="rect">
            <a:avLst/>
          </a:prstGeom>
        </p:spPr>
        <p:txBody>
          <a:bodyPr vert="horz" lIns="142263" tIns="71131" rIns="142263" bIns="71131" rtlCol="0"/>
          <a:lstStyle>
            <a:lvl1pPr algn="r">
              <a:defRPr sz="1900"/>
            </a:lvl1pPr>
          </a:lstStyle>
          <a:p>
            <a:fld id="{A82C2AAB-EC34-468C-9A13-5875B355560A}" type="datetimeFigureOut">
              <a:rPr kumimoji="1" lang="ja-JP" altLang="en-US" smtClean="0"/>
              <a:t>2024/11/20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619250" y="1833563"/>
            <a:ext cx="6996113" cy="49482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42263" tIns="71131" rIns="142263" bIns="71131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023462" y="7056160"/>
            <a:ext cx="8187690" cy="5773222"/>
          </a:xfrm>
          <a:prstGeom prst="rect">
            <a:avLst/>
          </a:prstGeom>
        </p:spPr>
        <p:txBody>
          <a:bodyPr vert="horz" lIns="142263" tIns="71131" rIns="142263" bIns="71131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13926500"/>
            <a:ext cx="4434998" cy="735652"/>
          </a:xfrm>
          <a:prstGeom prst="rect">
            <a:avLst/>
          </a:prstGeom>
        </p:spPr>
        <p:txBody>
          <a:bodyPr vert="horz" lIns="142263" tIns="71131" rIns="142263" bIns="71131" rtlCol="0" anchor="b"/>
          <a:lstStyle>
            <a:lvl1pPr algn="l">
              <a:defRPr sz="19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797247" y="13926500"/>
            <a:ext cx="4434998" cy="735652"/>
          </a:xfrm>
          <a:prstGeom prst="rect">
            <a:avLst/>
          </a:prstGeom>
        </p:spPr>
        <p:txBody>
          <a:bodyPr vert="horz" lIns="142263" tIns="71131" rIns="142263" bIns="71131" rtlCol="0" anchor="b"/>
          <a:lstStyle>
            <a:lvl1pPr algn="r">
              <a:defRPr sz="1900"/>
            </a:lvl1pPr>
          </a:lstStyle>
          <a:p>
            <a:fld id="{67A16A3D-4366-42FB-89CF-7E23DD6DDA7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04479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38921" rtl="0" eaLnBrk="1" latinLnBrk="0" hangingPunct="1">
      <a:defRPr kumimoji="1" sz="1626" kern="1200">
        <a:solidFill>
          <a:schemeClr val="tx1"/>
        </a:solidFill>
        <a:latin typeface="+mn-lt"/>
        <a:ea typeface="+mn-ea"/>
        <a:cs typeface="+mn-cs"/>
      </a:defRPr>
    </a:lvl1pPr>
    <a:lvl2pPr marL="619460" algn="l" defTabSz="1238921" rtl="0" eaLnBrk="1" latinLnBrk="0" hangingPunct="1">
      <a:defRPr kumimoji="1" sz="1626" kern="1200">
        <a:solidFill>
          <a:schemeClr val="tx1"/>
        </a:solidFill>
        <a:latin typeface="+mn-lt"/>
        <a:ea typeface="+mn-ea"/>
        <a:cs typeface="+mn-cs"/>
      </a:defRPr>
    </a:lvl2pPr>
    <a:lvl3pPr marL="1238921" algn="l" defTabSz="1238921" rtl="0" eaLnBrk="1" latinLnBrk="0" hangingPunct="1">
      <a:defRPr kumimoji="1" sz="1626" kern="1200">
        <a:solidFill>
          <a:schemeClr val="tx1"/>
        </a:solidFill>
        <a:latin typeface="+mn-lt"/>
        <a:ea typeface="+mn-ea"/>
        <a:cs typeface="+mn-cs"/>
      </a:defRPr>
    </a:lvl3pPr>
    <a:lvl4pPr marL="1858381" algn="l" defTabSz="1238921" rtl="0" eaLnBrk="1" latinLnBrk="0" hangingPunct="1">
      <a:defRPr kumimoji="1" sz="1626" kern="1200">
        <a:solidFill>
          <a:schemeClr val="tx1"/>
        </a:solidFill>
        <a:latin typeface="+mn-lt"/>
        <a:ea typeface="+mn-ea"/>
        <a:cs typeface="+mn-cs"/>
      </a:defRPr>
    </a:lvl4pPr>
    <a:lvl5pPr marL="2477841" algn="l" defTabSz="1238921" rtl="0" eaLnBrk="1" latinLnBrk="0" hangingPunct="1">
      <a:defRPr kumimoji="1" sz="1626" kern="1200">
        <a:solidFill>
          <a:schemeClr val="tx1"/>
        </a:solidFill>
        <a:latin typeface="+mn-lt"/>
        <a:ea typeface="+mn-ea"/>
        <a:cs typeface="+mn-cs"/>
      </a:defRPr>
    </a:lvl5pPr>
    <a:lvl6pPr marL="3097301" algn="l" defTabSz="1238921" rtl="0" eaLnBrk="1" latinLnBrk="0" hangingPunct="1">
      <a:defRPr kumimoji="1" sz="1626" kern="1200">
        <a:solidFill>
          <a:schemeClr val="tx1"/>
        </a:solidFill>
        <a:latin typeface="+mn-lt"/>
        <a:ea typeface="+mn-ea"/>
        <a:cs typeface="+mn-cs"/>
      </a:defRPr>
    </a:lvl6pPr>
    <a:lvl7pPr marL="3716762" algn="l" defTabSz="1238921" rtl="0" eaLnBrk="1" latinLnBrk="0" hangingPunct="1">
      <a:defRPr kumimoji="1" sz="1626" kern="1200">
        <a:solidFill>
          <a:schemeClr val="tx1"/>
        </a:solidFill>
        <a:latin typeface="+mn-lt"/>
        <a:ea typeface="+mn-ea"/>
        <a:cs typeface="+mn-cs"/>
      </a:defRPr>
    </a:lvl7pPr>
    <a:lvl8pPr marL="4336222" algn="l" defTabSz="1238921" rtl="0" eaLnBrk="1" latinLnBrk="0" hangingPunct="1">
      <a:defRPr kumimoji="1" sz="1626" kern="1200">
        <a:solidFill>
          <a:schemeClr val="tx1"/>
        </a:solidFill>
        <a:latin typeface="+mn-lt"/>
        <a:ea typeface="+mn-ea"/>
        <a:cs typeface="+mn-cs"/>
      </a:defRPr>
    </a:lvl8pPr>
    <a:lvl9pPr marL="4955682" algn="l" defTabSz="1238921" rtl="0" eaLnBrk="1" latinLnBrk="0" hangingPunct="1">
      <a:defRPr kumimoji="1" sz="162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7125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10551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E803D749-3DA3-14EF-5A7F-363C775FC7F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78263" y="3898106"/>
            <a:ext cx="7362825" cy="2895600"/>
          </a:xfrm>
          <a:prstGeom prst="rect">
            <a:avLst/>
          </a:prstGeom>
        </p:spPr>
      </p:pic>
      <p:pic>
        <p:nvPicPr>
          <p:cNvPr id="20" name="図 19">
            <a:extLst>
              <a:ext uri="{FF2B5EF4-FFF2-40B4-BE49-F238E27FC236}">
                <a16:creationId xmlns:a16="http://schemas.microsoft.com/office/drawing/2014/main" id="{5B5294B2-278B-6784-DEF0-BF3A22A5A62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273675" y="7078172"/>
            <a:ext cx="4572000" cy="352425"/>
          </a:xfrm>
          <a:prstGeom prst="rect">
            <a:avLst/>
          </a:prstGeom>
        </p:spPr>
      </p:pic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637D3220-FAF4-BCFD-D0B8-905C48392420}"/>
              </a:ext>
            </a:extLst>
          </p:cNvPr>
          <p:cNvSpPr/>
          <p:nvPr userDrawn="1"/>
        </p:nvSpPr>
        <p:spPr>
          <a:xfrm>
            <a:off x="4337675" y="4355906"/>
            <a:ext cx="6444000" cy="1980000"/>
          </a:xfrm>
          <a:prstGeom prst="rect">
            <a:avLst/>
          </a:prstGeom>
          <a:noFill/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正方形/長方形 26">
            <a:extLst>
              <a:ext uri="{FF2B5EF4-FFF2-40B4-BE49-F238E27FC236}">
                <a16:creationId xmlns:a16="http://schemas.microsoft.com/office/drawing/2014/main" id="{05CBC5A4-8E73-F339-E517-7385DDF4315B}"/>
              </a:ext>
            </a:extLst>
          </p:cNvPr>
          <p:cNvSpPr/>
          <p:nvPr userDrawn="1"/>
        </p:nvSpPr>
        <p:spPr>
          <a:xfrm>
            <a:off x="7613675" y="4355906"/>
            <a:ext cx="3168000" cy="1980000"/>
          </a:xfrm>
          <a:prstGeom prst="rect">
            <a:avLst/>
          </a:prstGeom>
          <a:noFill/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3C79EA34-26F0-60E6-688E-EB7AD0106296}"/>
              </a:ext>
            </a:extLst>
          </p:cNvPr>
          <p:cNvSpPr txBox="1"/>
          <p:nvPr userDrawn="1"/>
        </p:nvSpPr>
        <p:spPr>
          <a:xfrm>
            <a:off x="2508959" y="8883216"/>
            <a:ext cx="1146829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eaLnBrk="1" hangingPunct="1">
              <a:defRPr/>
            </a:pPr>
            <a:r>
              <a:rPr lang="en-US" altLang="ja-JP" sz="1400" b="1" dirty="0">
                <a:solidFill>
                  <a:srgbClr val="FF0000"/>
                </a:solidFill>
              </a:rPr>
              <a:t>【Microsoft</a:t>
            </a:r>
            <a:r>
              <a:rPr lang="ja-JP" altLang="en-US" sz="1400" b="1" dirty="0">
                <a:solidFill>
                  <a:srgbClr val="FF0000"/>
                </a:solidFill>
              </a:rPr>
              <a:t>  </a:t>
            </a:r>
            <a:r>
              <a:rPr lang="en-US" altLang="ja-JP" sz="1400" b="1" dirty="0">
                <a:solidFill>
                  <a:srgbClr val="FF0000"/>
                </a:solidFill>
              </a:rPr>
              <a:t>PowerPoint</a:t>
            </a:r>
            <a:r>
              <a:rPr lang="ja-JP" altLang="en-US" sz="1400" b="1" dirty="0">
                <a:solidFill>
                  <a:srgbClr val="FF0000"/>
                </a:solidFill>
              </a:rPr>
              <a:t>を使用してデータ作成する際の注意点</a:t>
            </a:r>
            <a:r>
              <a:rPr lang="en-US" altLang="ja-JP" sz="1400" b="1" dirty="0">
                <a:solidFill>
                  <a:srgbClr val="FF0000"/>
                </a:solidFill>
              </a:rPr>
              <a:t>】</a:t>
            </a:r>
            <a:endParaRPr kumimoji="1" lang="en-US" altLang="ja-JP" sz="1400" dirty="0"/>
          </a:p>
          <a:p>
            <a:r>
              <a:rPr kumimoji="1" lang="ja-JP" altLang="en-US" sz="1400" dirty="0"/>
              <a:t>●入稿の際は</a:t>
            </a:r>
            <a:r>
              <a:rPr kumimoji="1" lang="en-US" altLang="ja-JP" sz="1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PDF</a:t>
            </a:r>
            <a:r>
              <a:rPr kumimoji="1" lang="ja-JP" altLang="en-US" sz="1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ファイル</a:t>
            </a:r>
            <a:r>
              <a:rPr kumimoji="1" lang="ja-JP" altLang="en-US" sz="1400" dirty="0"/>
              <a:t>に保存してください。</a:t>
            </a:r>
            <a:r>
              <a:rPr kumimoji="1" lang="en-US" altLang="ja-JP" sz="1400" dirty="0"/>
              <a:t>※</a:t>
            </a:r>
            <a:r>
              <a:rPr kumimoji="1" lang="ja-JP" altLang="en-US" sz="1400" dirty="0"/>
              <a:t>フォントはすべて</a:t>
            </a:r>
            <a:r>
              <a:rPr kumimoji="1" lang="ja-JP" altLang="en-US" sz="1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埋め込み</a:t>
            </a:r>
            <a:r>
              <a:rPr kumimoji="1" lang="ja-JP" altLang="en-US" sz="1400" dirty="0"/>
              <a:t>サブセットでお願いします。</a:t>
            </a:r>
            <a:endParaRPr kumimoji="1" lang="en-US" altLang="ja-JP" sz="1400" dirty="0"/>
          </a:p>
          <a:p>
            <a:r>
              <a:rPr kumimoji="1" lang="ja-JP" altLang="en-US" sz="1400" dirty="0"/>
              <a:t>● </a:t>
            </a:r>
            <a:r>
              <a:rPr kumimoji="1" lang="en-US" altLang="ja-JP" sz="1400" dirty="0"/>
              <a:t>RGB</a:t>
            </a:r>
            <a:r>
              <a:rPr kumimoji="1" lang="ja-JP" altLang="en-US" sz="1400" dirty="0"/>
              <a:t>で作成いただいたデータ（本データは</a:t>
            </a:r>
            <a:r>
              <a:rPr kumimoji="1" lang="en-US" altLang="ja-JP" sz="1400" dirty="0"/>
              <a:t>RGB</a:t>
            </a:r>
            <a:r>
              <a:rPr kumimoji="1" lang="ja-JP" altLang="en-US" sz="1400" dirty="0"/>
              <a:t>）は印刷データに変換する際に</a:t>
            </a:r>
            <a:r>
              <a:rPr kumimoji="1" lang="en-US" altLang="ja-JP" sz="1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CMYK</a:t>
            </a:r>
            <a:r>
              <a:rPr kumimoji="1" lang="ja-JP" altLang="en-US" sz="1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の</a:t>
            </a:r>
            <a:r>
              <a:rPr kumimoji="1" lang="en-US" altLang="ja-JP" sz="1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4</a:t>
            </a:r>
            <a:r>
              <a:rPr kumimoji="1" lang="ja-JP" altLang="en-US" sz="1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色データに自動変換</a:t>
            </a:r>
            <a:r>
              <a:rPr kumimoji="1" lang="ja-JP" altLang="en-US" sz="1400" dirty="0"/>
              <a:t>されます。</a:t>
            </a:r>
            <a:r>
              <a:rPr kumimoji="1" lang="en-US" altLang="ja-JP" sz="1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PC</a:t>
            </a:r>
            <a:r>
              <a:rPr kumimoji="1" lang="ja-JP" altLang="en-US" sz="1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の画面で表示されている色味と異なります</a:t>
            </a:r>
            <a:r>
              <a:rPr kumimoji="1" lang="ja-JP" altLang="en-US" sz="1400" dirty="0"/>
              <a:t>のでご了承ください。</a:t>
            </a:r>
            <a:endParaRPr kumimoji="1" lang="en-US" altLang="ja-JP" sz="1400" dirty="0"/>
          </a:p>
          <a:p>
            <a:r>
              <a:rPr kumimoji="1" lang="ja-JP" altLang="en-US" sz="1400" dirty="0"/>
              <a:t>● </a:t>
            </a:r>
            <a:r>
              <a:rPr lang="ja-JP" altLang="en-US" sz="1400" b="0" dirty="0">
                <a:solidFill>
                  <a:schemeClr val="tx1"/>
                </a:solidFill>
              </a:rPr>
              <a:t>「表示」＞「スライドマスター」画面より　不要な仕上がりガイド線</a:t>
            </a:r>
            <a:r>
              <a:rPr lang="en-US" altLang="ja-JP" sz="1400" b="0" dirty="0">
                <a:solidFill>
                  <a:schemeClr val="tx1"/>
                </a:solidFill>
              </a:rPr>
              <a:t>(</a:t>
            </a:r>
            <a:r>
              <a:rPr lang="ja-JP" altLang="en-US" sz="1400" b="0" dirty="0">
                <a:solidFill>
                  <a:schemeClr val="tx1"/>
                </a:solidFill>
              </a:rPr>
              <a:t>ピンク色の線）を消して入稿してください。</a:t>
            </a:r>
            <a:endParaRPr lang="en-US" altLang="ja-JP" sz="1400" b="0" dirty="0">
              <a:solidFill>
                <a:schemeClr val="tx1"/>
              </a:solidFill>
            </a:endParaRPr>
          </a:p>
          <a:p>
            <a:r>
              <a:rPr kumimoji="1" lang="ja-JP" altLang="en-US" sz="1400" b="0" dirty="0">
                <a:solidFill>
                  <a:schemeClr val="tx1"/>
                </a:solidFill>
              </a:rPr>
              <a:t>●絵柄が仕上がりガイド線（ピンク色の線）にかかる場合は塗り足しをつけてください。</a:t>
            </a:r>
            <a:endParaRPr kumimoji="1" lang="en-US" altLang="ja-JP" sz="1400" b="0" dirty="0">
              <a:solidFill>
                <a:schemeClr val="tx1"/>
              </a:solidFill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B29823C8-A6EA-426E-EEED-7E56FFFAC04B}"/>
              </a:ext>
            </a:extLst>
          </p:cNvPr>
          <p:cNvSpPr txBox="1"/>
          <p:nvPr userDrawn="1"/>
        </p:nvSpPr>
        <p:spPr>
          <a:xfrm>
            <a:off x="1919072" y="4991963"/>
            <a:ext cx="7805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000" dirty="0"/>
              <a:t>表</a:t>
            </a:r>
          </a:p>
        </p:txBody>
      </p:sp>
      <p:pic>
        <p:nvPicPr>
          <p:cNvPr id="7" name="グラフィックス 6">
            <a:extLst>
              <a:ext uri="{FF2B5EF4-FFF2-40B4-BE49-F238E27FC236}">
                <a16:creationId xmlns:a16="http://schemas.microsoft.com/office/drawing/2014/main" id="{78E06BB0-770E-5C7A-AA90-904EC628560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613675" y="3899858"/>
            <a:ext cx="319690" cy="151432"/>
          </a:xfrm>
          <a:prstGeom prst="rect">
            <a:avLst/>
          </a:prstGeom>
        </p:spPr>
      </p:pic>
      <p:pic>
        <p:nvPicPr>
          <p:cNvPr id="8" name="グラフィックス 7">
            <a:extLst>
              <a:ext uri="{FF2B5EF4-FFF2-40B4-BE49-F238E27FC236}">
                <a16:creationId xmlns:a16="http://schemas.microsoft.com/office/drawing/2014/main" id="{BF948908-6DE5-817E-7E95-469C6CBD6D54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613675" y="6648245"/>
            <a:ext cx="319690" cy="151432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762E1352-4032-0C57-458D-DE5D8AA9B644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2833989" y="608446"/>
            <a:ext cx="9144000" cy="1200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8233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1425550" rtl="0" eaLnBrk="1" latinLnBrk="0" hangingPunct="1">
        <a:lnSpc>
          <a:spcPct val="90000"/>
        </a:lnSpc>
        <a:spcBef>
          <a:spcPct val="0"/>
        </a:spcBef>
        <a:buNone/>
        <a:defRPr kumimoji="1" sz="6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387" indent="-356387" algn="l" defTabSz="1425550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kumimoji="1" sz="4365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3742" kern="1200">
          <a:solidFill>
            <a:schemeClr val="tx1"/>
          </a:solidFill>
          <a:latin typeface="+mn-lt"/>
          <a:ea typeface="+mn-ea"/>
          <a:cs typeface="+mn-cs"/>
        </a:defRPr>
      </a:lvl2pPr>
      <a:lvl3pPr marL="178193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3118" kern="1200">
          <a:solidFill>
            <a:schemeClr val="tx1"/>
          </a:solidFill>
          <a:latin typeface="+mn-lt"/>
          <a:ea typeface="+mn-ea"/>
          <a:cs typeface="+mn-cs"/>
        </a:defRPr>
      </a:lvl3pPr>
      <a:lvl4pPr marL="249471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320748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92026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63303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534581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605858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1pPr>
      <a:lvl2pPr marL="712775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425550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3pPr>
      <a:lvl4pPr marL="213832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2851099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56387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276649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498942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5702198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19C9E56F-0E6E-931E-5F3A-C518AA152F2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78263" y="3898106"/>
            <a:ext cx="7362825" cy="2895600"/>
          </a:xfrm>
          <a:prstGeom prst="rect">
            <a:avLst/>
          </a:prstGeom>
        </p:spPr>
      </p:pic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EEA2A7BB-31A0-29BC-F557-00B80606DAB4}"/>
              </a:ext>
            </a:extLst>
          </p:cNvPr>
          <p:cNvSpPr/>
          <p:nvPr userDrawn="1"/>
        </p:nvSpPr>
        <p:spPr>
          <a:xfrm>
            <a:off x="4337675" y="4355906"/>
            <a:ext cx="3168000" cy="1980000"/>
          </a:xfrm>
          <a:prstGeom prst="rect">
            <a:avLst/>
          </a:prstGeom>
          <a:noFill/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4301CCFB-AB7E-32F4-6798-37843F7D9F8C}"/>
              </a:ext>
            </a:extLst>
          </p:cNvPr>
          <p:cNvSpPr/>
          <p:nvPr userDrawn="1"/>
        </p:nvSpPr>
        <p:spPr>
          <a:xfrm>
            <a:off x="10629374" y="4247906"/>
            <a:ext cx="252000" cy="21960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1932F6EB-C3A4-9BAC-FFE4-28D33A291BC2}"/>
              </a:ext>
            </a:extLst>
          </p:cNvPr>
          <p:cNvCxnSpPr>
            <a:cxnSpLocks/>
          </p:cNvCxnSpPr>
          <p:nvPr userDrawn="1"/>
        </p:nvCxnSpPr>
        <p:spPr>
          <a:xfrm flipH="1">
            <a:off x="8315325" y="6744386"/>
            <a:ext cx="2397613" cy="6015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015D6FEB-3315-F003-8215-509D7BEF99FD}"/>
              </a:ext>
            </a:extLst>
          </p:cNvPr>
          <p:cNvSpPr txBox="1"/>
          <p:nvPr userDrawn="1"/>
        </p:nvSpPr>
        <p:spPr>
          <a:xfrm>
            <a:off x="5159948" y="7387539"/>
            <a:ext cx="51026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/>
              <a:t>折加工したら色帯が</a:t>
            </a:r>
            <a:r>
              <a:rPr kumimoji="1" lang="en-US" altLang="ja-JP" sz="1400" dirty="0"/>
              <a:t>3mm</a:t>
            </a:r>
            <a:r>
              <a:rPr kumimoji="1" lang="ja-JP" altLang="en-US" sz="1400" dirty="0"/>
              <a:t>出る使用です。</a:t>
            </a:r>
            <a:endParaRPr kumimoji="1" lang="en-US" altLang="ja-JP" sz="1400" dirty="0"/>
          </a:p>
          <a:p>
            <a:r>
              <a:rPr kumimoji="1" lang="ja-JP" altLang="en-US" sz="1400" dirty="0"/>
              <a:t>帯を仕上がり線から</a:t>
            </a:r>
            <a:r>
              <a:rPr kumimoji="1" lang="en-US" altLang="ja-JP" sz="1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4mm</a:t>
            </a:r>
            <a:r>
              <a:rPr kumimoji="1" lang="ja-JP" altLang="en-US" sz="1400" dirty="0"/>
              <a:t>の幅にすると綺麗に仕上がります。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03BEC291-28B9-6A11-29D1-18A1BE85D3C2}"/>
              </a:ext>
            </a:extLst>
          </p:cNvPr>
          <p:cNvSpPr txBox="1"/>
          <p:nvPr userDrawn="1"/>
        </p:nvSpPr>
        <p:spPr>
          <a:xfrm>
            <a:off x="1919072" y="4991963"/>
            <a:ext cx="7805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000" dirty="0"/>
              <a:t>裏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BE903BC3-D498-96BB-0D4C-F817A501D6FB}"/>
              </a:ext>
            </a:extLst>
          </p:cNvPr>
          <p:cNvSpPr/>
          <p:nvPr userDrawn="1"/>
        </p:nvSpPr>
        <p:spPr>
          <a:xfrm>
            <a:off x="4337675" y="4355906"/>
            <a:ext cx="6444000" cy="1980000"/>
          </a:xfrm>
          <a:prstGeom prst="rect">
            <a:avLst/>
          </a:prstGeom>
          <a:noFill/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791E35F-842E-6434-6873-15B745F41462}"/>
              </a:ext>
            </a:extLst>
          </p:cNvPr>
          <p:cNvSpPr txBox="1"/>
          <p:nvPr userDrawn="1"/>
        </p:nvSpPr>
        <p:spPr>
          <a:xfrm rot="5400000" flipH="1">
            <a:off x="10109142" y="5552011"/>
            <a:ext cx="1207593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700" baseline="0" dirty="0">
                <a:solidFill>
                  <a:schemeClr val="bg1"/>
                </a:solidFill>
                <a:latin typeface="Yu Gothic UI" panose="020B0500000000000000" pitchFamily="50" charset="-128"/>
                <a:ea typeface="Yu Gothic UI" panose="020B0500000000000000" pitchFamily="50" charset="-128"/>
                <a:cs typeface="Aharoni" panose="020F0502020204030204" pitchFamily="2" charset="-79"/>
              </a:rPr>
              <a:t>▼</a:t>
            </a:r>
            <a:r>
              <a:rPr kumimoji="1" lang="en-US" altLang="ja-JP" sz="700" baseline="0" dirty="0">
                <a:solidFill>
                  <a:schemeClr val="bg1"/>
                </a:solidFill>
                <a:latin typeface="Yu Gothic UI" panose="020B0500000000000000" pitchFamily="50" charset="-128"/>
                <a:ea typeface="Yu Gothic UI" panose="020B0500000000000000" pitchFamily="50" charset="-128"/>
                <a:cs typeface="Aharoni" panose="020F0502020204030204" pitchFamily="2" charset="-79"/>
              </a:rPr>
              <a:t>OPEN!!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88AB5228-0873-3D10-A5F0-35DBCDB12B7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160617" y="3856503"/>
            <a:ext cx="288593" cy="144297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C4225569-E4DD-E467-A169-1EAB666D5E0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160616" y="6691012"/>
            <a:ext cx="288593" cy="144297"/>
          </a:xfrm>
          <a:prstGeom prst="rect">
            <a:avLst/>
          </a:prstGeom>
        </p:spPr>
      </p:pic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FD883CF5-EE0F-3ACB-0E40-DD558C693156}"/>
              </a:ext>
            </a:extLst>
          </p:cNvPr>
          <p:cNvSpPr txBox="1"/>
          <p:nvPr userDrawn="1"/>
        </p:nvSpPr>
        <p:spPr>
          <a:xfrm>
            <a:off x="2508959" y="8883216"/>
            <a:ext cx="1146829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eaLnBrk="1" hangingPunct="1">
              <a:defRPr/>
            </a:pPr>
            <a:r>
              <a:rPr lang="en-US" altLang="ja-JP" sz="1400" b="1" dirty="0">
                <a:solidFill>
                  <a:srgbClr val="FF0000"/>
                </a:solidFill>
              </a:rPr>
              <a:t>【Microsoft</a:t>
            </a:r>
            <a:r>
              <a:rPr lang="ja-JP" altLang="en-US" sz="1400" b="1" dirty="0">
                <a:solidFill>
                  <a:srgbClr val="FF0000"/>
                </a:solidFill>
              </a:rPr>
              <a:t>  </a:t>
            </a:r>
            <a:r>
              <a:rPr lang="en-US" altLang="ja-JP" sz="1400" b="1" dirty="0">
                <a:solidFill>
                  <a:srgbClr val="FF0000"/>
                </a:solidFill>
              </a:rPr>
              <a:t>PowerPoint</a:t>
            </a:r>
            <a:r>
              <a:rPr lang="ja-JP" altLang="en-US" sz="1400" b="1" dirty="0">
                <a:solidFill>
                  <a:srgbClr val="FF0000"/>
                </a:solidFill>
              </a:rPr>
              <a:t>を使用してデータ作成する際の注意点</a:t>
            </a:r>
            <a:r>
              <a:rPr lang="en-US" altLang="ja-JP" sz="1400" b="1" dirty="0">
                <a:solidFill>
                  <a:srgbClr val="FF0000"/>
                </a:solidFill>
              </a:rPr>
              <a:t>】</a:t>
            </a:r>
            <a:endParaRPr kumimoji="1" lang="en-US" altLang="ja-JP" sz="1400" dirty="0"/>
          </a:p>
          <a:p>
            <a:r>
              <a:rPr kumimoji="1" lang="ja-JP" altLang="en-US" sz="1400" dirty="0"/>
              <a:t>●入稿の際は</a:t>
            </a:r>
            <a:r>
              <a:rPr kumimoji="1" lang="en-US" altLang="ja-JP" sz="1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PDF</a:t>
            </a:r>
            <a:r>
              <a:rPr kumimoji="1" lang="ja-JP" altLang="en-US" sz="1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ファイル</a:t>
            </a:r>
            <a:r>
              <a:rPr kumimoji="1" lang="ja-JP" altLang="en-US" sz="1400" dirty="0"/>
              <a:t>に保存してください。</a:t>
            </a:r>
            <a:r>
              <a:rPr kumimoji="1" lang="en-US" altLang="ja-JP" sz="1400" dirty="0"/>
              <a:t>※</a:t>
            </a:r>
            <a:r>
              <a:rPr kumimoji="1" lang="ja-JP" altLang="en-US" sz="1400" dirty="0"/>
              <a:t>フォントはすべて</a:t>
            </a:r>
            <a:r>
              <a:rPr kumimoji="1" lang="ja-JP" altLang="en-US" sz="1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埋め込み</a:t>
            </a:r>
            <a:r>
              <a:rPr kumimoji="1" lang="ja-JP" altLang="en-US" sz="1400" dirty="0"/>
              <a:t>サブセットでお願いします。</a:t>
            </a:r>
            <a:endParaRPr kumimoji="1" lang="en-US" altLang="ja-JP" sz="1400" dirty="0"/>
          </a:p>
          <a:p>
            <a:r>
              <a:rPr kumimoji="1" lang="ja-JP" altLang="en-US" sz="1400" dirty="0"/>
              <a:t>● </a:t>
            </a:r>
            <a:r>
              <a:rPr kumimoji="1" lang="en-US" altLang="ja-JP" sz="1400" dirty="0"/>
              <a:t>RGB</a:t>
            </a:r>
            <a:r>
              <a:rPr kumimoji="1" lang="ja-JP" altLang="en-US" sz="1400" dirty="0"/>
              <a:t>で作成いただいたデータ（本データは</a:t>
            </a:r>
            <a:r>
              <a:rPr kumimoji="1" lang="en-US" altLang="ja-JP" sz="1400" dirty="0"/>
              <a:t>RGB</a:t>
            </a:r>
            <a:r>
              <a:rPr kumimoji="1" lang="ja-JP" altLang="en-US" sz="1400" dirty="0"/>
              <a:t>）は印刷データに変換する際に</a:t>
            </a:r>
            <a:r>
              <a:rPr kumimoji="1" lang="en-US" altLang="ja-JP" sz="1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CMYK</a:t>
            </a:r>
            <a:r>
              <a:rPr kumimoji="1" lang="ja-JP" altLang="en-US" sz="1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の</a:t>
            </a:r>
            <a:r>
              <a:rPr kumimoji="1" lang="en-US" altLang="ja-JP" sz="1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4</a:t>
            </a:r>
            <a:r>
              <a:rPr kumimoji="1" lang="ja-JP" altLang="en-US" sz="1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色データに自動変換</a:t>
            </a:r>
            <a:r>
              <a:rPr kumimoji="1" lang="ja-JP" altLang="en-US" sz="1400" dirty="0"/>
              <a:t>されます。</a:t>
            </a:r>
            <a:r>
              <a:rPr kumimoji="1" lang="en-US" altLang="ja-JP" sz="1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PC</a:t>
            </a:r>
            <a:r>
              <a:rPr kumimoji="1" lang="ja-JP" altLang="en-US" sz="14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の画面で表示されている色味と異なります</a:t>
            </a:r>
            <a:r>
              <a:rPr kumimoji="1" lang="ja-JP" altLang="en-US" sz="1400" dirty="0"/>
              <a:t>のでご了承ください。</a:t>
            </a:r>
            <a:endParaRPr kumimoji="1" lang="en-US" altLang="ja-JP" sz="1400" dirty="0"/>
          </a:p>
          <a:p>
            <a:r>
              <a:rPr kumimoji="1" lang="ja-JP" altLang="en-US" sz="1400" dirty="0"/>
              <a:t>● </a:t>
            </a:r>
            <a:r>
              <a:rPr lang="ja-JP" altLang="en-US" sz="1400" b="0" dirty="0">
                <a:solidFill>
                  <a:schemeClr val="tx1"/>
                </a:solidFill>
              </a:rPr>
              <a:t>「表示」＞「スライドマスター」画面より　不要な仕上がりガイド線</a:t>
            </a:r>
            <a:r>
              <a:rPr lang="en-US" altLang="ja-JP" sz="1400" b="0" dirty="0">
                <a:solidFill>
                  <a:schemeClr val="tx1"/>
                </a:solidFill>
              </a:rPr>
              <a:t>(</a:t>
            </a:r>
            <a:r>
              <a:rPr lang="ja-JP" altLang="en-US" sz="1400" b="0" dirty="0">
                <a:solidFill>
                  <a:schemeClr val="tx1"/>
                </a:solidFill>
              </a:rPr>
              <a:t>ピンク色の線）を消して入稿してください。</a:t>
            </a:r>
            <a:endParaRPr lang="en-US" altLang="ja-JP" sz="1400" b="0" dirty="0">
              <a:solidFill>
                <a:schemeClr val="tx1"/>
              </a:solidFill>
            </a:endParaRPr>
          </a:p>
          <a:p>
            <a:r>
              <a:rPr kumimoji="1" lang="ja-JP" altLang="en-US" sz="1400" b="0" dirty="0">
                <a:solidFill>
                  <a:schemeClr val="tx1"/>
                </a:solidFill>
              </a:rPr>
              <a:t>●絵柄が仕上がりガイド線（ピンク色の線）にかかる場合は塗り足しをつけてください。</a:t>
            </a:r>
            <a:endParaRPr kumimoji="1" lang="en-US" altLang="ja-JP" sz="1400" b="0" dirty="0">
              <a:solidFill>
                <a:schemeClr val="tx1"/>
              </a:solidFill>
            </a:endParaRPr>
          </a:p>
        </p:txBody>
      </p:sp>
      <p:pic>
        <p:nvPicPr>
          <p:cNvPr id="18" name="図 17">
            <a:extLst>
              <a:ext uri="{FF2B5EF4-FFF2-40B4-BE49-F238E27FC236}">
                <a16:creationId xmlns:a16="http://schemas.microsoft.com/office/drawing/2014/main" id="{7A77E48B-5AA7-1C61-1830-75FCDE5DEF89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2833989" y="608446"/>
            <a:ext cx="9144000" cy="1200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5569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6418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49373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312</TotalTime>
  <Words>0</Words>
  <Application>Microsoft Office PowerPoint</Application>
  <PresentationFormat>ユーザー設定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Yu Gothic UI</vt:lpstr>
      <vt:lpstr>游ゴシック</vt:lpstr>
      <vt:lpstr>Aptos</vt:lpstr>
      <vt:lpstr>Arial</vt:lpstr>
      <vt:lpstr>Office テーマ</vt:lpstr>
      <vt:lpstr>デザインの設定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梅原孝太</dc:creator>
  <cp:lastModifiedBy>梅原孝太</cp:lastModifiedBy>
  <cp:revision>33</cp:revision>
  <cp:lastPrinted>2024-05-31T04:25:47Z</cp:lastPrinted>
  <dcterms:created xsi:type="dcterms:W3CDTF">2024-05-30T10:41:41Z</dcterms:created>
  <dcterms:modified xsi:type="dcterms:W3CDTF">2024-11-20T03:50:45Z</dcterms:modified>
</cp:coreProperties>
</file>